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566B8C-8FE6-44BD-8497-D53848EDD8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957890-D7D2-4849-93A9-CC833F2FEC6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15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Patterns in the Sky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Earth makes one complete spin, or rotation on its axis</a:t>
            </a:r>
            <a:r>
              <a:rPr lang="en-US" dirty="0" smtClean="0"/>
              <a:t>.  </a:t>
            </a:r>
          </a:p>
          <a:p>
            <a:pPr algn="ctr"/>
            <a:endParaRPr lang="en-US" dirty="0"/>
          </a:p>
        </p:txBody>
      </p:sp>
      <p:pic>
        <p:nvPicPr>
          <p:cNvPr id="1026" name="Picture 2" descr="C:\Documents and Settings\mdavis\Local Settings\Temporary Internet Files\Content.IE5\9M96L320\MC90043263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200400"/>
            <a:ext cx="2838450" cy="28384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Hot ball of glowing gases</a:t>
            </a:r>
          </a:p>
          <a:p>
            <a:pPr algn="ctr"/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C:\Documents and Settings\mdavis\Local Settings\Temporary Internet Files\Content.IE5\7KBM6Q1W\MC90044138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6670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Each way the moon looks is a phase.</a:t>
            </a:r>
          </a:p>
          <a:p>
            <a:endParaRPr lang="en-US" sz="3600" dirty="0"/>
          </a:p>
          <a:p>
            <a:r>
              <a:rPr lang="en-US" sz="3600" dirty="0" smtClean="0"/>
              <a:t>Stage of the moon</a:t>
            </a:r>
          </a:p>
          <a:p>
            <a:endParaRPr lang="en-US" dirty="0"/>
          </a:p>
          <a:p>
            <a:pPr algn="ctr">
              <a:buNone/>
            </a:pPr>
            <a:endParaRPr lang="en-US" dirty="0"/>
          </a:p>
        </p:txBody>
      </p:sp>
      <p:pic>
        <p:nvPicPr>
          <p:cNvPr id="2050" name="Picture 2" descr="C:\Documents and Settings\mdavis\Local Settings\Temporary Internet Files\Content.IE5\3V8LMRX2\MP90043307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862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Imaginary line around which Earth spins.</a:t>
            </a:r>
          </a:p>
          <a:p>
            <a:endParaRPr lang="en-US" dirty="0"/>
          </a:p>
          <a:p>
            <a:pPr algn="ctr"/>
            <a:endParaRPr lang="en-US" dirty="0"/>
          </a:p>
        </p:txBody>
      </p:sp>
      <p:pic>
        <p:nvPicPr>
          <p:cNvPr id="3075" name="Picture 3" descr="C:\Documents and Settings\mdavis\Local Settings\Temporary Internet Files\Content.IE5\M31QW6F3\MC90043263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048000"/>
            <a:ext cx="2762250" cy="27622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Earth makes one revolution when it makes on complete trip around the Sun.</a:t>
            </a:r>
          </a:p>
          <a:p>
            <a:endParaRPr lang="en-US" sz="3200" dirty="0"/>
          </a:p>
          <a:p>
            <a:r>
              <a:rPr lang="en-US" sz="3200" dirty="0" smtClean="0"/>
              <a:t>Trip to and from</a:t>
            </a:r>
          </a:p>
          <a:p>
            <a:pPr algn="ctr"/>
            <a:endParaRPr lang="en-US" dirty="0"/>
          </a:p>
        </p:txBody>
      </p:sp>
      <p:pic>
        <p:nvPicPr>
          <p:cNvPr id="4098" name="Picture 2" descr="C:\Documents and Settings\mdavis\Local Settings\Temporary Internet Files\Content.IE5\3V8LMRX2\MC90023727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886200"/>
            <a:ext cx="2258840" cy="226789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Lunar eclipse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This is caused by the position of the Earth and Moon at certain times.  </a:t>
            </a:r>
          </a:p>
          <a:p>
            <a:endParaRPr lang="en-US" sz="3200" dirty="0"/>
          </a:p>
          <a:p>
            <a:r>
              <a:rPr lang="en-US" sz="3200" dirty="0" smtClean="0"/>
              <a:t>Blocking of the moon by the Earth.</a:t>
            </a:r>
            <a:endParaRPr lang="en-US" sz="3200" dirty="0"/>
          </a:p>
        </p:txBody>
      </p:sp>
      <p:pic>
        <p:nvPicPr>
          <p:cNvPr id="5122" name="Picture 2" descr="C:\Documents and Settings\mdavis\Local Settings\Temporary Internet Files\Content.IE5\WYS5WULI\MP90028920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038600"/>
            <a:ext cx="1990598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Tool used to magnify objects.  Makes things look bigger.</a:t>
            </a:r>
            <a:endParaRPr lang="en-US" sz="3600" dirty="0"/>
          </a:p>
        </p:txBody>
      </p:sp>
      <p:pic>
        <p:nvPicPr>
          <p:cNvPr id="6147" name="Picture 3" descr="C:\Documents and Settings\mdavis\Local Settings\Temporary Internet Files\Content.IE5\QDPL3PEZ\MP90034152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352800"/>
            <a:ext cx="3657600" cy="26090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Constellation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 pattern of stars that are in a group.</a:t>
            </a:r>
          </a:p>
          <a:p>
            <a:endParaRPr lang="en-US" sz="3200" dirty="0"/>
          </a:p>
          <a:p>
            <a:r>
              <a:rPr lang="en-US" sz="3200" dirty="0" smtClean="0"/>
              <a:t>People living in ancient times made up stories about constellations and gave them names.</a:t>
            </a:r>
          </a:p>
          <a:p>
            <a:endParaRPr lang="en-US" dirty="0"/>
          </a:p>
        </p:txBody>
      </p:sp>
      <p:pic>
        <p:nvPicPr>
          <p:cNvPr id="7171" name="Picture 3" descr="C:\Documents and Settings\mdavis\Local Settings\Temporary Internet Files\Content.IE5\QGT9OS6I\MC90030107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3434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131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Ch. 15 Science</vt:lpstr>
      <vt:lpstr>Rotation</vt:lpstr>
      <vt:lpstr>Star </vt:lpstr>
      <vt:lpstr>Phases</vt:lpstr>
      <vt:lpstr>Axis </vt:lpstr>
      <vt:lpstr>Revolution</vt:lpstr>
      <vt:lpstr>Lunar eclipse</vt:lpstr>
      <vt:lpstr>Telescope</vt:lpstr>
      <vt:lpstr>Constellation</vt:lpstr>
    </vt:vector>
  </TitlesOfParts>
  <Company>MCBOE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15 Science</dc:title>
  <dc:creator>mdavis</dc:creator>
  <cp:lastModifiedBy>mdavis</cp:lastModifiedBy>
  <cp:revision>4</cp:revision>
  <dcterms:created xsi:type="dcterms:W3CDTF">2011-11-16T15:11:49Z</dcterms:created>
  <dcterms:modified xsi:type="dcterms:W3CDTF">2011-11-16T15:45:54Z</dcterms:modified>
</cp:coreProperties>
</file>